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20"/>
  </p:notesMasterIdLst>
  <p:handoutMasterIdLst>
    <p:handoutMasterId r:id="rId21"/>
  </p:handoutMasterIdLst>
  <p:sldIdLst>
    <p:sldId id="426" r:id="rId5"/>
    <p:sldId id="437" r:id="rId6"/>
    <p:sldId id="270" r:id="rId7"/>
    <p:sldId id="271" r:id="rId8"/>
    <p:sldId id="442" r:id="rId9"/>
    <p:sldId id="440" r:id="rId10"/>
    <p:sldId id="277" r:id="rId11"/>
    <p:sldId id="443" r:id="rId12"/>
    <p:sldId id="273" r:id="rId13"/>
    <p:sldId id="274" r:id="rId14"/>
    <p:sldId id="275" r:id="rId15"/>
    <p:sldId id="279" r:id="rId16"/>
    <p:sldId id="278" r:id="rId17"/>
    <p:sldId id="276" r:id="rId18"/>
    <p:sldId id="441" r:id="rId1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95"/>
    <a:srgbClr val="65B65A"/>
    <a:srgbClr val="5A2359"/>
    <a:srgbClr val="F0536A"/>
    <a:srgbClr val="F2F2F2"/>
    <a:srgbClr val="000000"/>
    <a:srgbClr val="E10598"/>
    <a:srgbClr val="708DEA"/>
    <a:srgbClr val="90AAF4"/>
    <a:srgbClr val="AF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397405-5C6F-4AD5-AB54-202E24442DB4}" v="2" dt="2022-03-16T14:15:15.614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118" autoAdjust="0"/>
    <p:restoredTop sz="99631" autoAdjust="0"/>
  </p:normalViewPr>
  <p:slideViewPr>
    <p:cSldViewPr snapToGrid="0">
      <p:cViewPr varScale="1">
        <p:scale>
          <a:sx n="70" d="100"/>
          <a:sy n="70" d="100"/>
        </p:scale>
        <p:origin x="14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hir Rashid" userId="08be3dd4-d720-4f5b-b42d-da758b28f84f" providerId="ADAL" clId="{65E68F3C-BA59-4E5B-8B88-286BCB8AC059}"/>
    <pc:docChg chg="undo custSel addSld delSld modSld">
      <pc:chgData name="Tahir Rashid" userId="08be3dd4-d720-4f5b-b42d-da758b28f84f" providerId="ADAL" clId="{65E68F3C-BA59-4E5B-8B88-286BCB8AC059}" dt="2021-07-12T15:34:40.655" v="190" actId="20577"/>
      <pc:docMkLst>
        <pc:docMk/>
      </pc:docMkLst>
      <pc:sldChg chg="del">
        <pc:chgData name="Tahir Rashid" userId="08be3dd4-d720-4f5b-b42d-da758b28f84f" providerId="ADAL" clId="{65E68F3C-BA59-4E5B-8B88-286BCB8AC059}" dt="2021-07-08T18:44:18.643" v="7" actId="47"/>
        <pc:sldMkLst>
          <pc:docMk/>
          <pc:sldMk cId="3062981979" sldId="257"/>
        </pc:sldMkLst>
      </pc:sldChg>
      <pc:sldChg chg="del">
        <pc:chgData name="Tahir Rashid" userId="08be3dd4-d720-4f5b-b42d-da758b28f84f" providerId="ADAL" clId="{65E68F3C-BA59-4E5B-8B88-286BCB8AC059}" dt="2021-07-08T18:44:18.643" v="7" actId="47"/>
        <pc:sldMkLst>
          <pc:docMk/>
          <pc:sldMk cId="2102917537" sldId="258"/>
        </pc:sldMkLst>
      </pc:sldChg>
      <pc:sldChg chg="del">
        <pc:chgData name="Tahir Rashid" userId="08be3dd4-d720-4f5b-b42d-da758b28f84f" providerId="ADAL" clId="{65E68F3C-BA59-4E5B-8B88-286BCB8AC059}" dt="2021-07-08T18:44:43.801" v="8" actId="47"/>
        <pc:sldMkLst>
          <pc:docMk/>
          <pc:sldMk cId="0" sldId="259"/>
        </pc:sldMkLst>
      </pc:sldChg>
      <pc:sldChg chg="del">
        <pc:chgData name="Tahir Rashid" userId="08be3dd4-d720-4f5b-b42d-da758b28f84f" providerId="ADAL" clId="{65E68F3C-BA59-4E5B-8B88-286BCB8AC059}" dt="2021-07-08T18:44:43.801" v="8" actId="47"/>
        <pc:sldMkLst>
          <pc:docMk/>
          <pc:sldMk cId="0" sldId="260"/>
        </pc:sldMkLst>
      </pc:sldChg>
      <pc:sldChg chg="del">
        <pc:chgData name="Tahir Rashid" userId="08be3dd4-d720-4f5b-b42d-da758b28f84f" providerId="ADAL" clId="{65E68F3C-BA59-4E5B-8B88-286BCB8AC059}" dt="2021-07-08T18:44:43.801" v="8" actId="47"/>
        <pc:sldMkLst>
          <pc:docMk/>
          <pc:sldMk cId="0" sldId="261"/>
        </pc:sldMkLst>
      </pc:sldChg>
      <pc:sldChg chg="del">
        <pc:chgData name="Tahir Rashid" userId="08be3dd4-d720-4f5b-b42d-da758b28f84f" providerId="ADAL" clId="{65E68F3C-BA59-4E5B-8B88-286BCB8AC059}" dt="2021-07-08T18:44:43.801" v="8" actId="47"/>
        <pc:sldMkLst>
          <pc:docMk/>
          <pc:sldMk cId="0" sldId="262"/>
        </pc:sldMkLst>
      </pc:sldChg>
      <pc:sldChg chg="del">
        <pc:chgData name="Tahir Rashid" userId="08be3dd4-d720-4f5b-b42d-da758b28f84f" providerId="ADAL" clId="{65E68F3C-BA59-4E5B-8B88-286BCB8AC059}" dt="2021-07-08T18:44:43.801" v="8" actId="47"/>
        <pc:sldMkLst>
          <pc:docMk/>
          <pc:sldMk cId="0" sldId="263"/>
        </pc:sldMkLst>
      </pc:sldChg>
      <pc:sldChg chg="del">
        <pc:chgData name="Tahir Rashid" userId="08be3dd4-d720-4f5b-b42d-da758b28f84f" providerId="ADAL" clId="{65E68F3C-BA59-4E5B-8B88-286BCB8AC059}" dt="2021-07-08T18:44:43.801" v="8" actId="47"/>
        <pc:sldMkLst>
          <pc:docMk/>
          <pc:sldMk cId="0" sldId="264"/>
        </pc:sldMkLst>
      </pc:sldChg>
      <pc:sldChg chg="del">
        <pc:chgData name="Tahir Rashid" userId="08be3dd4-d720-4f5b-b42d-da758b28f84f" providerId="ADAL" clId="{65E68F3C-BA59-4E5B-8B88-286BCB8AC059}" dt="2021-07-08T18:44:43.801" v="8" actId="47"/>
        <pc:sldMkLst>
          <pc:docMk/>
          <pc:sldMk cId="0" sldId="265"/>
        </pc:sldMkLst>
      </pc:sldChg>
      <pc:sldChg chg="del">
        <pc:chgData name="Tahir Rashid" userId="08be3dd4-d720-4f5b-b42d-da758b28f84f" providerId="ADAL" clId="{65E68F3C-BA59-4E5B-8B88-286BCB8AC059}" dt="2021-07-08T18:44:43.801" v="8" actId="47"/>
        <pc:sldMkLst>
          <pc:docMk/>
          <pc:sldMk cId="0" sldId="267"/>
        </pc:sldMkLst>
      </pc:sldChg>
      <pc:sldChg chg="del">
        <pc:chgData name="Tahir Rashid" userId="08be3dd4-d720-4f5b-b42d-da758b28f84f" providerId="ADAL" clId="{65E68F3C-BA59-4E5B-8B88-286BCB8AC059}" dt="2021-07-08T18:44:43.801" v="8" actId="47"/>
        <pc:sldMkLst>
          <pc:docMk/>
          <pc:sldMk cId="0" sldId="268"/>
        </pc:sldMkLst>
      </pc:sldChg>
      <pc:sldChg chg="del">
        <pc:chgData name="Tahir Rashid" userId="08be3dd4-d720-4f5b-b42d-da758b28f84f" providerId="ADAL" clId="{65E68F3C-BA59-4E5B-8B88-286BCB8AC059}" dt="2021-07-08T18:44:43.801" v="8" actId="47"/>
        <pc:sldMkLst>
          <pc:docMk/>
          <pc:sldMk cId="0" sldId="269"/>
        </pc:sldMkLst>
      </pc:sldChg>
      <pc:sldChg chg="modSp mod">
        <pc:chgData name="Tahir Rashid" userId="08be3dd4-d720-4f5b-b42d-da758b28f84f" providerId="ADAL" clId="{65E68F3C-BA59-4E5B-8B88-286BCB8AC059}" dt="2021-07-08T18:53:34.284" v="38" actId="20577"/>
        <pc:sldMkLst>
          <pc:docMk/>
          <pc:sldMk cId="0" sldId="270"/>
        </pc:sldMkLst>
        <pc:spChg chg="mod">
          <ac:chgData name="Tahir Rashid" userId="08be3dd4-d720-4f5b-b42d-da758b28f84f" providerId="ADAL" clId="{65E68F3C-BA59-4E5B-8B88-286BCB8AC059}" dt="2021-07-08T18:53:34.284" v="38" actId="20577"/>
          <ac:spMkLst>
            <pc:docMk/>
            <pc:sldMk cId="0" sldId="270"/>
            <ac:spMk id="2" creationId="{00000000-0000-0000-0000-000000000000}"/>
          </ac:spMkLst>
        </pc:spChg>
        <pc:spChg chg="mod">
          <ac:chgData name="Tahir Rashid" userId="08be3dd4-d720-4f5b-b42d-da758b28f84f" providerId="ADAL" clId="{65E68F3C-BA59-4E5B-8B88-286BCB8AC059}" dt="2021-07-08T18:53:17.763" v="34" actId="20577"/>
          <ac:spMkLst>
            <pc:docMk/>
            <pc:sldMk cId="0" sldId="270"/>
            <ac:spMk id="3" creationId="{00000000-0000-0000-0000-000000000000}"/>
          </ac:spMkLst>
        </pc:spChg>
      </pc:sldChg>
      <pc:sldChg chg="modSp mod">
        <pc:chgData name="Tahir Rashid" userId="08be3dd4-d720-4f5b-b42d-da758b28f84f" providerId="ADAL" clId="{65E68F3C-BA59-4E5B-8B88-286BCB8AC059}" dt="2021-07-08T18:50:33.757" v="26" actId="6549"/>
        <pc:sldMkLst>
          <pc:docMk/>
          <pc:sldMk cId="0" sldId="271"/>
        </pc:sldMkLst>
        <pc:spChg chg="mod">
          <ac:chgData name="Tahir Rashid" userId="08be3dd4-d720-4f5b-b42d-da758b28f84f" providerId="ADAL" clId="{65E68F3C-BA59-4E5B-8B88-286BCB8AC059}" dt="2021-07-08T18:50:33.757" v="26" actId="6549"/>
          <ac:spMkLst>
            <pc:docMk/>
            <pc:sldMk cId="0" sldId="271"/>
            <ac:spMk id="2" creationId="{00000000-0000-0000-0000-000000000000}"/>
          </ac:spMkLst>
        </pc:spChg>
        <pc:spChg chg="mod">
          <ac:chgData name="Tahir Rashid" userId="08be3dd4-d720-4f5b-b42d-da758b28f84f" providerId="ADAL" clId="{65E68F3C-BA59-4E5B-8B88-286BCB8AC059}" dt="2021-07-08T18:50:10.432" v="24"/>
          <ac:spMkLst>
            <pc:docMk/>
            <pc:sldMk cId="0" sldId="271"/>
            <ac:spMk id="3" creationId="{00000000-0000-0000-0000-000000000000}"/>
          </ac:spMkLst>
        </pc:spChg>
      </pc:sldChg>
      <pc:sldChg chg="del">
        <pc:chgData name="Tahir Rashid" userId="08be3dd4-d720-4f5b-b42d-da758b28f84f" providerId="ADAL" clId="{65E68F3C-BA59-4E5B-8B88-286BCB8AC059}" dt="2021-07-08T18:44:43.801" v="8" actId="47"/>
        <pc:sldMkLst>
          <pc:docMk/>
          <pc:sldMk cId="1003102908" sldId="272"/>
        </pc:sldMkLst>
      </pc:sldChg>
      <pc:sldChg chg="modSp mod">
        <pc:chgData name="Tahir Rashid" userId="08be3dd4-d720-4f5b-b42d-da758b28f84f" providerId="ADAL" clId="{65E68F3C-BA59-4E5B-8B88-286BCB8AC059}" dt="2021-07-08T19:03:20.504" v="96" actId="1076"/>
        <pc:sldMkLst>
          <pc:docMk/>
          <pc:sldMk cId="0" sldId="273"/>
        </pc:sldMkLst>
        <pc:spChg chg="mod">
          <ac:chgData name="Tahir Rashid" userId="08be3dd4-d720-4f5b-b42d-da758b28f84f" providerId="ADAL" clId="{65E68F3C-BA59-4E5B-8B88-286BCB8AC059}" dt="2021-07-08T19:03:20.504" v="96" actId="1076"/>
          <ac:spMkLst>
            <pc:docMk/>
            <pc:sldMk cId="0" sldId="273"/>
            <ac:spMk id="2" creationId="{00000000-0000-0000-0000-000000000000}"/>
          </ac:spMkLst>
        </pc:spChg>
        <pc:spChg chg="mod">
          <ac:chgData name="Tahir Rashid" userId="08be3dd4-d720-4f5b-b42d-da758b28f84f" providerId="ADAL" clId="{65E68F3C-BA59-4E5B-8B88-286BCB8AC059}" dt="2021-07-08T18:50:10.432" v="24"/>
          <ac:spMkLst>
            <pc:docMk/>
            <pc:sldMk cId="0" sldId="273"/>
            <ac:spMk id="3" creationId="{00000000-0000-0000-0000-000000000000}"/>
          </ac:spMkLst>
        </pc:spChg>
      </pc:sldChg>
      <pc:sldChg chg="modSp mod">
        <pc:chgData name="Tahir Rashid" userId="08be3dd4-d720-4f5b-b42d-da758b28f84f" providerId="ADAL" clId="{65E68F3C-BA59-4E5B-8B88-286BCB8AC059}" dt="2021-07-08T19:03:32.374" v="99" actId="6549"/>
        <pc:sldMkLst>
          <pc:docMk/>
          <pc:sldMk cId="0" sldId="274"/>
        </pc:sldMkLst>
        <pc:spChg chg="mod">
          <ac:chgData name="Tahir Rashid" userId="08be3dd4-d720-4f5b-b42d-da758b28f84f" providerId="ADAL" clId="{65E68F3C-BA59-4E5B-8B88-286BCB8AC059}" dt="2021-07-08T19:03:32.374" v="99" actId="6549"/>
          <ac:spMkLst>
            <pc:docMk/>
            <pc:sldMk cId="0" sldId="274"/>
            <ac:spMk id="2" creationId="{00000000-0000-0000-0000-000000000000}"/>
          </ac:spMkLst>
        </pc:spChg>
        <pc:spChg chg="mod">
          <ac:chgData name="Tahir Rashid" userId="08be3dd4-d720-4f5b-b42d-da758b28f84f" providerId="ADAL" clId="{65E68F3C-BA59-4E5B-8B88-286BCB8AC059}" dt="2021-07-08T18:50:10.432" v="24"/>
          <ac:spMkLst>
            <pc:docMk/>
            <pc:sldMk cId="0" sldId="274"/>
            <ac:spMk id="3" creationId="{00000000-0000-0000-0000-000000000000}"/>
          </ac:spMkLst>
        </pc:spChg>
      </pc:sldChg>
      <pc:sldChg chg="addSp delSp modSp mod">
        <pc:chgData name="Tahir Rashid" userId="08be3dd4-d720-4f5b-b42d-da758b28f84f" providerId="ADAL" clId="{65E68F3C-BA59-4E5B-8B88-286BCB8AC059}" dt="2021-07-08T19:26:53.415" v="159" actId="404"/>
        <pc:sldMkLst>
          <pc:docMk/>
          <pc:sldMk cId="0" sldId="275"/>
        </pc:sldMkLst>
        <pc:spChg chg="mod">
          <ac:chgData name="Tahir Rashid" userId="08be3dd4-d720-4f5b-b42d-da758b28f84f" providerId="ADAL" clId="{65E68F3C-BA59-4E5B-8B88-286BCB8AC059}" dt="2021-07-08T19:26:53.415" v="159" actId="404"/>
          <ac:spMkLst>
            <pc:docMk/>
            <pc:sldMk cId="0" sldId="275"/>
            <ac:spMk id="2" creationId="{00000000-0000-0000-0000-000000000000}"/>
          </ac:spMkLst>
        </pc:spChg>
        <pc:graphicFrameChg chg="del">
          <ac:chgData name="Tahir Rashid" userId="08be3dd4-d720-4f5b-b42d-da758b28f84f" providerId="ADAL" clId="{65E68F3C-BA59-4E5B-8B88-286BCB8AC059}" dt="2021-07-08T19:21:31.938" v="117" actId="478"/>
          <ac:graphicFrameMkLst>
            <pc:docMk/>
            <pc:sldMk cId="0" sldId="275"/>
            <ac:graphicFrameMk id="3" creationId="{00000000-0000-0000-0000-000000000000}"/>
          </ac:graphicFrameMkLst>
        </pc:graphicFrameChg>
        <pc:picChg chg="add mod">
          <ac:chgData name="Tahir Rashid" userId="08be3dd4-d720-4f5b-b42d-da758b28f84f" providerId="ADAL" clId="{65E68F3C-BA59-4E5B-8B88-286BCB8AC059}" dt="2021-07-08T19:22:46.330" v="126" actId="1367"/>
          <ac:picMkLst>
            <pc:docMk/>
            <pc:sldMk cId="0" sldId="275"/>
            <ac:picMk id="3074" creationId="{FEF24062-956C-459F-A582-6696D3258740}"/>
          </ac:picMkLst>
        </pc:picChg>
      </pc:sldChg>
      <pc:sldChg chg="modSp mod">
        <pc:chgData name="Tahir Rashid" userId="08be3dd4-d720-4f5b-b42d-da758b28f84f" providerId="ADAL" clId="{65E68F3C-BA59-4E5B-8B88-286BCB8AC059}" dt="2021-07-12T15:28:55.631" v="177" actId="113"/>
        <pc:sldMkLst>
          <pc:docMk/>
          <pc:sldMk cId="0" sldId="276"/>
        </pc:sldMkLst>
        <pc:spChg chg="mod">
          <ac:chgData name="Tahir Rashid" userId="08be3dd4-d720-4f5b-b42d-da758b28f84f" providerId="ADAL" clId="{65E68F3C-BA59-4E5B-8B88-286BCB8AC059}" dt="2021-07-12T15:28:55.631" v="177" actId="113"/>
          <ac:spMkLst>
            <pc:docMk/>
            <pc:sldMk cId="0" sldId="276"/>
            <ac:spMk id="2" creationId="{00000000-0000-0000-0000-000000000000}"/>
          </ac:spMkLst>
        </pc:spChg>
      </pc:sldChg>
      <pc:sldChg chg="addSp delSp modSp mod">
        <pc:chgData name="Tahir Rashid" userId="08be3dd4-d720-4f5b-b42d-da758b28f84f" providerId="ADAL" clId="{65E68F3C-BA59-4E5B-8B88-286BCB8AC059}" dt="2021-07-08T19:13:24.405" v="106" actId="1076"/>
        <pc:sldMkLst>
          <pc:docMk/>
          <pc:sldMk cId="0" sldId="277"/>
        </pc:sldMkLst>
        <pc:spChg chg="mod">
          <ac:chgData name="Tahir Rashid" userId="08be3dd4-d720-4f5b-b42d-da758b28f84f" providerId="ADAL" clId="{65E68F3C-BA59-4E5B-8B88-286BCB8AC059}" dt="2021-07-08T19:13:24.405" v="106" actId="1076"/>
          <ac:spMkLst>
            <pc:docMk/>
            <pc:sldMk cId="0" sldId="277"/>
            <ac:spMk id="2" creationId="{00000000-0000-0000-0000-000000000000}"/>
          </ac:spMkLst>
        </pc:spChg>
        <pc:spChg chg="add del mod">
          <ac:chgData name="Tahir Rashid" userId="08be3dd4-d720-4f5b-b42d-da758b28f84f" providerId="ADAL" clId="{65E68F3C-BA59-4E5B-8B88-286BCB8AC059}" dt="2021-07-08T19:00:13.732" v="80"/>
          <ac:spMkLst>
            <pc:docMk/>
            <pc:sldMk cId="0" sldId="277"/>
            <ac:spMk id="4" creationId="{E6AD3D22-14D1-45B6-A4D4-BD8698479486}"/>
          </ac:spMkLst>
        </pc:spChg>
        <pc:graphicFrameChg chg="del mod">
          <ac:chgData name="Tahir Rashid" userId="08be3dd4-d720-4f5b-b42d-da758b28f84f" providerId="ADAL" clId="{65E68F3C-BA59-4E5B-8B88-286BCB8AC059}" dt="2021-07-08T19:00:56.967" v="87" actId="478"/>
          <ac:graphicFrameMkLst>
            <pc:docMk/>
            <pc:sldMk cId="0" sldId="277"/>
            <ac:graphicFrameMk id="3" creationId="{00000000-0000-0000-0000-000000000000}"/>
          </ac:graphicFrameMkLst>
        </pc:graphicFrameChg>
        <pc:picChg chg="add mod">
          <ac:chgData name="Tahir Rashid" userId="08be3dd4-d720-4f5b-b42d-da758b28f84f" providerId="ADAL" clId="{65E68F3C-BA59-4E5B-8B88-286BCB8AC059}" dt="2021-07-08T19:03:01.264" v="95" actId="1076"/>
          <ac:picMkLst>
            <pc:docMk/>
            <pc:sldMk cId="0" sldId="277"/>
            <ac:picMk id="1026" creationId="{F6E0EAFF-288E-4114-A932-350551990CFA}"/>
          </ac:picMkLst>
        </pc:picChg>
      </pc:sldChg>
      <pc:sldChg chg="addSp delSp modSp mod">
        <pc:chgData name="Tahir Rashid" userId="08be3dd4-d720-4f5b-b42d-da758b28f84f" providerId="ADAL" clId="{65E68F3C-BA59-4E5B-8B88-286BCB8AC059}" dt="2021-07-08T19:29:45.676" v="171" actId="1367"/>
        <pc:sldMkLst>
          <pc:docMk/>
          <pc:sldMk cId="3518994256" sldId="278"/>
        </pc:sldMkLst>
        <pc:spChg chg="mod">
          <ac:chgData name="Tahir Rashid" userId="08be3dd4-d720-4f5b-b42d-da758b28f84f" providerId="ADAL" clId="{65E68F3C-BA59-4E5B-8B88-286BCB8AC059}" dt="2021-07-08T19:29:22.945" v="170" actId="20577"/>
          <ac:spMkLst>
            <pc:docMk/>
            <pc:sldMk cId="3518994256" sldId="278"/>
            <ac:spMk id="2" creationId="{00000000-0000-0000-0000-000000000000}"/>
          </ac:spMkLst>
        </pc:spChg>
        <pc:graphicFrameChg chg="del">
          <ac:chgData name="Tahir Rashid" userId="08be3dd4-d720-4f5b-b42d-da758b28f84f" providerId="ADAL" clId="{65E68F3C-BA59-4E5B-8B88-286BCB8AC059}" dt="2021-07-08T19:28:03.844" v="160" actId="478"/>
          <ac:graphicFrameMkLst>
            <pc:docMk/>
            <pc:sldMk cId="3518994256" sldId="278"/>
            <ac:graphicFrameMk id="5" creationId="{00000000-0000-0000-0000-000000000000}"/>
          </ac:graphicFrameMkLst>
        </pc:graphicFrameChg>
        <pc:picChg chg="add mod">
          <ac:chgData name="Tahir Rashid" userId="08be3dd4-d720-4f5b-b42d-da758b28f84f" providerId="ADAL" clId="{65E68F3C-BA59-4E5B-8B88-286BCB8AC059}" dt="2021-07-08T19:29:45.676" v="171" actId="1367"/>
          <ac:picMkLst>
            <pc:docMk/>
            <pc:sldMk cId="3518994256" sldId="278"/>
            <ac:picMk id="4098" creationId="{C87879D8-29C1-4C00-BC70-EB2171510A1E}"/>
          </ac:picMkLst>
        </pc:picChg>
      </pc:sldChg>
      <pc:sldChg chg="modSp mod">
        <pc:chgData name="Tahir Rashid" userId="08be3dd4-d720-4f5b-b42d-da758b28f84f" providerId="ADAL" clId="{65E68F3C-BA59-4E5B-8B88-286BCB8AC059}" dt="2021-07-08T19:26:34.909" v="157" actId="1076"/>
        <pc:sldMkLst>
          <pc:docMk/>
          <pc:sldMk cId="1787681187" sldId="279"/>
        </pc:sldMkLst>
        <pc:spChg chg="mod">
          <ac:chgData name="Tahir Rashid" userId="08be3dd4-d720-4f5b-b42d-da758b28f84f" providerId="ADAL" clId="{65E68F3C-BA59-4E5B-8B88-286BCB8AC059}" dt="2021-07-08T19:26:27.729" v="156" actId="20577"/>
          <ac:spMkLst>
            <pc:docMk/>
            <pc:sldMk cId="1787681187" sldId="279"/>
            <ac:spMk id="2" creationId="{00000000-0000-0000-0000-000000000000}"/>
          </ac:spMkLst>
        </pc:spChg>
        <pc:graphicFrameChg chg="mod modGraphic">
          <ac:chgData name="Tahir Rashid" userId="08be3dd4-d720-4f5b-b42d-da758b28f84f" providerId="ADAL" clId="{65E68F3C-BA59-4E5B-8B88-286BCB8AC059}" dt="2021-07-08T19:26:34.909" v="157" actId="1076"/>
          <ac:graphicFrameMkLst>
            <pc:docMk/>
            <pc:sldMk cId="1787681187" sldId="279"/>
            <ac:graphicFrameMk id="3" creationId="{00000000-0000-0000-0000-000000000000}"/>
          </ac:graphicFrameMkLst>
        </pc:graphicFrameChg>
      </pc:sldChg>
      <pc:sldChg chg="modSp mod">
        <pc:chgData name="Tahir Rashid" userId="08be3dd4-d720-4f5b-b42d-da758b28f84f" providerId="ADAL" clId="{65E68F3C-BA59-4E5B-8B88-286BCB8AC059}" dt="2021-07-12T15:34:40.655" v="190" actId="20577"/>
        <pc:sldMkLst>
          <pc:docMk/>
          <pc:sldMk cId="3448222402" sldId="437"/>
        </pc:sldMkLst>
        <pc:spChg chg="mod">
          <ac:chgData name="Tahir Rashid" userId="08be3dd4-d720-4f5b-b42d-da758b28f84f" providerId="ADAL" clId="{65E68F3C-BA59-4E5B-8B88-286BCB8AC059}" dt="2021-07-12T15:28:27.732" v="174"/>
          <ac:spMkLst>
            <pc:docMk/>
            <pc:sldMk cId="3448222402" sldId="437"/>
            <ac:spMk id="2" creationId="{F30740BE-841B-40C7-94AE-80D14A4AD5CB}"/>
          </ac:spMkLst>
        </pc:spChg>
        <pc:spChg chg="mod">
          <ac:chgData name="Tahir Rashid" userId="08be3dd4-d720-4f5b-b42d-da758b28f84f" providerId="ADAL" clId="{65E68F3C-BA59-4E5B-8B88-286BCB8AC059}" dt="2021-07-12T15:34:40.655" v="190" actId="20577"/>
          <ac:spMkLst>
            <pc:docMk/>
            <pc:sldMk cId="3448222402" sldId="437"/>
            <ac:spMk id="3" creationId="{A49AD9F7-BDBA-4C2E-BD87-3CE77C3BBDF8}"/>
          </ac:spMkLst>
        </pc:spChg>
      </pc:sldChg>
      <pc:sldChg chg="del">
        <pc:chgData name="Tahir Rashid" userId="08be3dd4-d720-4f5b-b42d-da758b28f84f" providerId="ADAL" clId="{65E68F3C-BA59-4E5B-8B88-286BCB8AC059}" dt="2021-07-08T18:44:43.801" v="8" actId="47"/>
        <pc:sldMkLst>
          <pc:docMk/>
          <pc:sldMk cId="672300992" sldId="438"/>
        </pc:sldMkLst>
      </pc:sldChg>
      <pc:sldChg chg="del">
        <pc:chgData name="Tahir Rashid" userId="08be3dd4-d720-4f5b-b42d-da758b28f84f" providerId="ADAL" clId="{65E68F3C-BA59-4E5B-8B88-286BCB8AC059}" dt="2021-07-08T18:44:43.801" v="8" actId="47"/>
        <pc:sldMkLst>
          <pc:docMk/>
          <pc:sldMk cId="2384967772" sldId="439"/>
        </pc:sldMkLst>
      </pc:sldChg>
      <pc:sldChg chg="modSp mod">
        <pc:chgData name="Tahir Rashid" userId="08be3dd4-d720-4f5b-b42d-da758b28f84f" providerId="ADAL" clId="{65E68F3C-BA59-4E5B-8B88-286BCB8AC059}" dt="2021-07-08T18:50:39.224" v="27" actId="6549"/>
        <pc:sldMkLst>
          <pc:docMk/>
          <pc:sldMk cId="0" sldId="440"/>
        </pc:sldMkLst>
        <pc:spChg chg="mod">
          <ac:chgData name="Tahir Rashid" userId="08be3dd4-d720-4f5b-b42d-da758b28f84f" providerId="ADAL" clId="{65E68F3C-BA59-4E5B-8B88-286BCB8AC059}" dt="2021-07-08T18:50:39.224" v="27" actId="6549"/>
          <ac:spMkLst>
            <pc:docMk/>
            <pc:sldMk cId="0" sldId="440"/>
            <ac:spMk id="2" creationId="{00000000-0000-0000-0000-000000000000}"/>
          </ac:spMkLst>
        </pc:spChg>
        <pc:spChg chg="mod">
          <ac:chgData name="Tahir Rashid" userId="08be3dd4-d720-4f5b-b42d-da758b28f84f" providerId="ADAL" clId="{65E68F3C-BA59-4E5B-8B88-286BCB8AC059}" dt="2021-07-08T18:50:10.432" v="24"/>
          <ac:spMkLst>
            <pc:docMk/>
            <pc:sldMk cId="0" sldId="440"/>
            <ac:spMk id="3" creationId="{00000000-0000-0000-0000-000000000000}"/>
          </ac:spMkLst>
        </pc:spChg>
      </pc:sldChg>
      <pc:sldChg chg="modSp mod">
        <pc:chgData name="Tahir Rashid" userId="08be3dd4-d720-4f5b-b42d-da758b28f84f" providerId="ADAL" clId="{65E68F3C-BA59-4E5B-8B88-286BCB8AC059}" dt="2021-07-12T15:33:51.554" v="186"/>
        <pc:sldMkLst>
          <pc:docMk/>
          <pc:sldMk cId="0" sldId="441"/>
        </pc:sldMkLst>
        <pc:spChg chg="mod">
          <ac:chgData name="Tahir Rashid" userId="08be3dd4-d720-4f5b-b42d-da758b28f84f" providerId="ADAL" clId="{65E68F3C-BA59-4E5B-8B88-286BCB8AC059}" dt="2021-07-12T15:29:04.990" v="179" actId="113"/>
          <ac:spMkLst>
            <pc:docMk/>
            <pc:sldMk cId="0" sldId="441"/>
            <ac:spMk id="2" creationId="{00000000-0000-0000-0000-000000000000}"/>
          </ac:spMkLst>
        </pc:spChg>
        <pc:spChg chg="mod">
          <ac:chgData name="Tahir Rashid" userId="08be3dd4-d720-4f5b-b42d-da758b28f84f" providerId="ADAL" clId="{65E68F3C-BA59-4E5B-8B88-286BCB8AC059}" dt="2021-07-12T15:33:51.554" v="186"/>
          <ac:spMkLst>
            <pc:docMk/>
            <pc:sldMk cId="0" sldId="441"/>
            <ac:spMk id="3" creationId="{00000000-0000-0000-0000-000000000000}"/>
          </ac:spMkLst>
        </pc:spChg>
      </pc:sldChg>
      <pc:sldChg chg="addSp delSp modSp new mod">
        <pc:chgData name="Tahir Rashid" userId="08be3dd4-d720-4f5b-b42d-da758b28f84f" providerId="ADAL" clId="{65E68F3C-BA59-4E5B-8B88-286BCB8AC059}" dt="2021-07-12T15:28:40.836" v="176" actId="113"/>
        <pc:sldMkLst>
          <pc:docMk/>
          <pc:sldMk cId="2118269119" sldId="442"/>
        </pc:sldMkLst>
        <pc:spChg chg="mod">
          <ac:chgData name="Tahir Rashid" userId="08be3dd4-d720-4f5b-b42d-da758b28f84f" providerId="ADAL" clId="{65E68F3C-BA59-4E5B-8B88-286BCB8AC059}" dt="2021-07-12T15:28:40.836" v="176" actId="113"/>
          <ac:spMkLst>
            <pc:docMk/>
            <pc:sldMk cId="2118269119" sldId="442"/>
            <ac:spMk id="2" creationId="{326BA921-D9CB-4A16-A4C7-0BF6C30566D8}"/>
          </ac:spMkLst>
        </pc:spChg>
        <pc:spChg chg="mod">
          <ac:chgData name="Tahir Rashid" userId="08be3dd4-d720-4f5b-b42d-da758b28f84f" providerId="ADAL" clId="{65E68F3C-BA59-4E5B-8B88-286BCB8AC059}" dt="2021-07-08T18:58:53.905" v="79"/>
          <ac:spMkLst>
            <pc:docMk/>
            <pc:sldMk cId="2118269119" sldId="442"/>
            <ac:spMk id="3" creationId="{428E9D01-186F-4D0A-BB77-A2AC139B3820}"/>
          </ac:spMkLst>
        </pc:spChg>
        <pc:spChg chg="add del mod">
          <ac:chgData name="Tahir Rashid" userId="08be3dd4-d720-4f5b-b42d-da758b28f84f" providerId="ADAL" clId="{65E68F3C-BA59-4E5B-8B88-286BCB8AC059}" dt="2021-07-08T18:55:24.320" v="41"/>
          <ac:spMkLst>
            <pc:docMk/>
            <pc:sldMk cId="2118269119" sldId="442"/>
            <ac:spMk id="4" creationId="{AD0E953B-6C67-434D-AC34-329F4080B339}"/>
          </ac:spMkLst>
        </pc:spChg>
        <pc:spChg chg="add del mod">
          <ac:chgData name="Tahir Rashid" userId="08be3dd4-d720-4f5b-b42d-da758b28f84f" providerId="ADAL" clId="{65E68F3C-BA59-4E5B-8B88-286BCB8AC059}" dt="2021-07-08T18:56:42.894" v="50" actId="478"/>
          <ac:spMkLst>
            <pc:docMk/>
            <pc:sldMk cId="2118269119" sldId="442"/>
            <ac:spMk id="5" creationId="{8F7B976F-1ABD-40B5-B0C5-DB7BBB9DC8B8}"/>
          </ac:spMkLst>
        </pc:spChg>
      </pc:sldChg>
      <pc:sldChg chg="addSp modSp new mod modClrScheme chgLayout">
        <pc:chgData name="Tahir Rashid" userId="08be3dd4-d720-4f5b-b42d-da758b28f84f" providerId="ADAL" clId="{65E68F3C-BA59-4E5B-8B88-286BCB8AC059}" dt="2021-07-08T19:13:11.083" v="105" actId="1076"/>
        <pc:sldMkLst>
          <pc:docMk/>
          <pc:sldMk cId="2772466690" sldId="443"/>
        </pc:sldMkLst>
        <pc:spChg chg="add mod">
          <ac:chgData name="Tahir Rashid" userId="08be3dd4-d720-4f5b-b42d-da758b28f84f" providerId="ADAL" clId="{65E68F3C-BA59-4E5B-8B88-286BCB8AC059}" dt="2021-07-08T19:13:11.083" v="105" actId="1076"/>
          <ac:spMkLst>
            <pc:docMk/>
            <pc:sldMk cId="2772466690" sldId="443"/>
            <ac:spMk id="71" creationId="{5E0BCD3D-7828-47F0-B51C-624429E1C356}"/>
          </ac:spMkLst>
        </pc:spChg>
        <pc:picChg chg="add mod">
          <ac:chgData name="Tahir Rashid" userId="08be3dd4-d720-4f5b-b42d-da758b28f84f" providerId="ADAL" clId="{65E68F3C-BA59-4E5B-8B88-286BCB8AC059}" dt="2021-07-08T19:10:55.966" v="102" actId="26606"/>
          <ac:picMkLst>
            <pc:docMk/>
            <pc:sldMk cId="2772466690" sldId="443"/>
            <ac:picMk id="2050" creationId="{E3EE9F69-DE51-4C80-B719-B6BB795B5CDC}"/>
          </ac:picMkLst>
        </pc:picChg>
      </pc:sldChg>
      <pc:sldChg chg="new del">
        <pc:chgData name="Tahir Rashid" userId="08be3dd4-d720-4f5b-b42d-da758b28f84f" providerId="ADAL" clId="{65E68F3C-BA59-4E5B-8B88-286BCB8AC059}" dt="2021-07-08T19:28:22.794" v="162" actId="47"/>
        <pc:sldMkLst>
          <pc:docMk/>
          <pc:sldMk cId="2241310856" sldId="444"/>
        </pc:sldMkLst>
      </pc:sldChg>
      <pc:sldChg chg="new del">
        <pc:chgData name="Tahir Rashid" userId="08be3dd4-d720-4f5b-b42d-da758b28f84f" providerId="ADAL" clId="{65E68F3C-BA59-4E5B-8B88-286BCB8AC059}" dt="2021-07-08T19:22:16.049" v="123" actId="47"/>
        <pc:sldMkLst>
          <pc:docMk/>
          <pc:sldMk cId="3070991124" sldId="444"/>
        </pc:sldMkLst>
      </pc:sldChg>
      <pc:sldMasterChg chg="delSldLayout">
        <pc:chgData name="Tahir Rashid" userId="08be3dd4-d720-4f5b-b42d-da758b28f84f" providerId="ADAL" clId="{65E68F3C-BA59-4E5B-8B88-286BCB8AC059}" dt="2021-07-08T18:44:18.643" v="7" actId="47"/>
        <pc:sldMasterMkLst>
          <pc:docMk/>
          <pc:sldMasterMk cId="862979560" sldId="2147483676"/>
        </pc:sldMasterMkLst>
        <pc:sldLayoutChg chg="del">
          <pc:chgData name="Tahir Rashid" userId="08be3dd4-d720-4f5b-b42d-da758b28f84f" providerId="ADAL" clId="{65E68F3C-BA59-4E5B-8B88-286BCB8AC059}" dt="2021-07-08T18:44:18.643" v="7" actId="47"/>
          <pc:sldLayoutMkLst>
            <pc:docMk/>
            <pc:sldMasterMk cId="862979560" sldId="2147483676"/>
            <pc:sldLayoutMk cId="579919311" sldId="2147483694"/>
          </pc:sldLayoutMkLst>
        </pc:sldLayoutChg>
      </pc:sldMasterChg>
    </pc:docChg>
  </pc:docChgLst>
  <pc:docChgLst>
    <pc:chgData name="Sally North" userId="52e2d7fe0a4c5456" providerId="LiveId" clId="{44397405-5C6F-4AD5-AB54-202E24442DB4}"/>
    <pc:docChg chg="custSel modSld modMainMaster">
      <pc:chgData name="Sally North" userId="52e2d7fe0a4c5456" providerId="LiveId" clId="{44397405-5C6F-4AD5-AB54-202E24442DB4}" dt="2022-03-16T14:15:15.614" v="11"/>
      <pc:docMkLst>
        <pc:docMk/>
      </pc:docMkLst>
      <pc:sldChg chg="addSp delSp modSp mod">
        <pc:chgData name="Sally North" userId="52e2d7fe0a4c5456" providerId="LiveId" clId="{44397405-5C6F-4AD5-AB54-202E24442DB4}" dt="2022-03-16T14:15:09.177" v="10" actId="1076"/>
        <pc:sldMkLst>
          <pc:docMk/>
          <pc:sldMk cId="3168038342" sldId="426"/>
        </pc:sldMkLst>
        <pc:spChg chg="mod">
          <ac:chgData name="Sally North" userId="52e2d7fe0a4c5456" providerId="LiveId" clId="{44397405-5C6F-4AD5-AB54-202E24442DB4}" dt="2022-03-16T14:14:47.913" v="3" actId="20577"/>
          <ac:spMkLst>
            <pc:docMk/>
            <pc:sldMk cId="3168038342" sldId="426"/>
            <ac:spMk id="4" creationId="{5C28D934-3C05-43C0-8926-5C8A737B3D92}"/>
          </ac:spMkLst>
        </pc:spChg>
        <pc:picChg chg="add mod">
          <ac:chgData name="Sally North" userId="52e2d7fe0a4c5456" providerId="LiveId" clId="{44397405-5C6F-4AD5-AB54-202E24442DB4}" dt="2022-03-16T14:15:09.177" v="10" actId="1076"/>
          <ac:picMkLst>
            <pc:docMk/>
            <pc:sldMk cId="3168038342" sldId="426"/>
            <ac:picMk id="3" creationId="{07F11BBC-72CB-480F-BD50-819A24E9BB61}"/>
          </ac:picMkLst>
        </pc:picChg>
        <pc:picChg chg="del">
          <ac:chgData name="Sally North" userId="52e2d7fe0a4c5456" providerId="LiveId" clId="{44397405-5C6F-4AD5-AB54-202E24442DB4}" dt="2022-03-16T14:14:49.447" v="4" actId="478"/>
          <ac:picMkLst>
            <pc:docMk/>
            <pc:sldMk cId="3168038342" sldId="426"/>
            <ac:picMk id="1026" creationId="{00000000-0000-0000-0000-000000000000}"/>
          </ac:picMkLst>
        </pc:picChg>
      </pc:sldChg>
      <pc:sldMasterChg chg="addSp modSp">
        <pc:chgData name="Sally North" userId="52e2d7fe0a4c5456" providerId="LiveId" clId="{44397405-5C6F-4AD5-AB54-202E24442DB4}" dt="2022-03-16T14:15:15.614" v="11"/>
        <pc:sldMasterMkLst>
          <pc:docMk/>
          <pc:sldMasterMk cId="862979560" sldId="2147483676"/>
        </pc:sldMasterMkLst>
        <pc:spChg chg="add mod">
          <ac:chgData name="Sally North" userId="52e2d7fe0a4c5456" providerId="LiveId" clId="{44397405-5C6F-4AD5-AB54-202E24442DB4}" dt="2022-03-16T14:15:15.614" v="11"/>
          <ac:spMkLst>
            <pc:docMk/>
            <pc:sldMasterMk cId="862979560" sldId="2147483676"/>
            <ac:spMk id="2" creationId="{DF7DA57A-6610-4ABE-81E3-EA8436C59D73}"/>
          </ac:spMkLst>
        </pc:spChg>
        <pc:picChg chg="add mod">
          <ac:chgData name="Sally North" userId="52e2d7fe0a4c5456" providerId="LiveId" clId="{44397405-5C6F-4AD5-AB54-202E24442DB4}" dt="2022-03-16T14:15:15.614" v="11"/>
          <ac:picMkLst>
            <pc:docMk/>
            <pc:sldMasterMk cId="862979560" sldId="2147483676"/>
            <ac:picMk id="3" creationId="{012A18F6-DCE7-47D2-AA7A-365F2B9CFB0D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D2B90C-776D-469A-A8A2-18DE75BD3603}" type="datetimeFigureOut">
              <a:rPr lang="en-GB"/>
              <a:pPr>
                <a:defRPr/>
              </a:pPr>
              <a:t>16/03/2022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D645871-7ABB-47CC-AF40-5207FD0B05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45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6308773-B399-475F-B46D-C9B103CD1E7E}" type="datetimeFigureOut">
              <a:rPr lang="en-GB"/>
              <a:pPr>
                <a:defRPr/>
              </a:pPr>
              <a:t>16/03/2022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4915706-070A-4707-AA18-DDF1820200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331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66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65793"/>
            <a:ext cx="8229600" cy="962977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08793"/>
            <a:ext cx="8229600" cy="38164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336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65793"/>
            <a:ext cx="8229600" cy="962977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457201" y="1808793"/>
            <a:ext cx="8229600" cy="360045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11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674B-3614-43D4-8F72-8BB0FFFF84A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7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7DA57A-6610-4ABE-81E3-EA8436C59D73}"/>
              </a:ext>
            </a:extLst>
          </p:cNvPr>
          <p:cNvSpPr txBox="1"/>
          <p:nvPr userDrawn="1"/>
        </p:nvSpPr>
        <p:spPr>
          <a:xfrm>
            <a:off x="1642239" y="6504850"/>
            <a:ext cx="6377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Tahoma" charset="0"/>
                <a:ea typeface="+mn-ea"/>
              </a:rPr>
              <a:t>© Raj &amp; Rashid </a:t>
            </a:r>
            <a:r>
              <a:rPr lang="en-US" sz="1400" b="1" i="1" dirty="0">
                <a:solidFill>
                  <a:srgbClr val="000000"/>
                </a:solidFill>
                <a:latin typeface="Tahoma" charset="0"/>
                <a:ea typeface="+mn-ea"/>
              </a:rPr>
              <a:t>Events Management: Principles and Practice 4</a:t>
            </a:r>
            <a:r>
              <a:rPr lang="en-US" sz="1400" b="1" i="1" baseline="30000" dirty="0">
                <a:solidFill>
                  <a:srgbClr val="000000"/>
                </a:solidFill>
                <a:latin typeface="Tahoma" charset="0"/>
                <a:ea typeface="+mn-ea"/>
              </a:rPr>
              <a:t>th</a:t>
            </a:r>
            <a:r>
              <a:rPr lang="en-US" sz="1400" b="1" i="1" dirty="0">
                <a:solidFill>
                  <a:srgbClr val="000000"/>
                </a:solidFill>
                <a:latin typeface="Tahoma" charset="0"/>
                <a:ea typeface="+mn-ea"/>
              </a:rPr>
              <a:t> </a:t>
            </a:r>
            <a:r>
              <a:rPr lang="en-US" sz="1400" b="1" i="1" dirty="0" err="1">
                <a:solidFill>
                  <a:srgbClr val="000000"/>
                </a:solidFill>
                <a:latin typeface="Tahoma" charset="0"/>
                <a:ea typeface="+mn-ea"/>
              </a:rPr>
              <a:t>edn</a:t>
            </a:r>
            <a:endParaRPr lang="en-US" sz="1400" b="1" i="1" dirty="0">
              <a:solidFill>
                <a:srgbClr val="000000"/>
              </a:solidFill>
              <a:latin typeface="Tahoma" charset="0"/>
              <a:ea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A18F6-DCE7-47D2-AA7A-365F2B9CFB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06" y="5777755"/>
            <a:ext cx="940982" cy="9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79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91" r:id="rId3"/>
    <p:sldLayoutId id="214748369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727/152599519X1550625985586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C28D934-3C05-43C0-8926-5C8A737B3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9725" y="2733675"/>
            <a:ext cx="4394200" cy="2341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Events Management: Principles &amp; Practice, 4th Edition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By Razaq Raj and Tahir Rashid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7F11BBC-72CB-480F-BD50-819A24E9B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22" y="1593501"/>
            <a:ext cx="2821254" cy="36709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8038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751293"/>
            <a:ext cx="8229600" cy="962977"/>
          </a:xfrm>
        </p:spPr>
        <p:txBody>
          <a:bodyPr/>
          <a:lstStyle/>
          <a:p>
            <a:r>
              <a:rPr lang="en-GB" sz="4000" b="1" dirty="0"/>
              <a:t>HRM Theories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Empowerment</a:t>
            </a:r>
          </a:p>
          <a:p>
            <a:r>
              <a:rPr lang="en-GB" dirty="0"/>
              <a:t>Commitment</a:t>
            </a:r>
          </a:p>
          <a:p>
            <a:r>
              <a:rPr lang="en-GB" dirty="0"/>
              <a:t>Diversity (See next slide)</a:t>
            </a:r>
          </a:p>
          <a:p>
            <a:r>
              <a:rPr lang="en-GB" dirty="0"/>
              <a:t>Motivation</a:t>
            </a:r>
          </a:p>
          <a:p>
            <a:r>
              <a:rPr lang="en-GB" dirty="0"/>
              <a:t>Expectancy Theory</a:t>
            </a:r>
          </a:p>
          <a:p>
            <a:r>
              <a:rPr lang="en-GB" dirty="0"/>
              <a:t>The Social Aspect to Work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						</a:t>
            </a:r>
            <a:br>
              <a:rPr lang="en-GB" dirty="0"/>
            </a:br>
            <a:r>
              <a:rPr lang="en-GB" dirty="0"/>
              <a:t>   </a:t>
            </a:r>
            <a:r>
              <a:rPr lang="en-US" sz="4000" b="1" dirty="0">
                <a:solidFill>
                  <a:schemeClr val="tx1"/>
                </a:solidFill>
              </a:rPr>
              <a:t>Three diversity types</a:t>
            </a:r>
            <a:br>
              <a:rPr lang="en-GB" b="1" dirty="0"/>
            </a:b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EF24062-956C-459F-A582-6696D3258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7" y="1369068"/>
            <a:ext cx="6227763" cy="450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   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     Maslow’s Hierarchy of Needs</a:t>
            </a:r>
            <a:endParaRPr lang="en-GB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246030"/>
              </p:ext>
            </p:extLst>
          </p:nvPr>
        </p:nvGraphicFramePr>
        <p:xfrm>
          <a:off x="1039044" y="1438275"/>
          <a:ext cx="7533456" cy="5069288"/>
        </p:xfrm>
        <a:graphic>
          <a:graphicData uri="http://schemas.openxmlformats.org/drawingml/2006/table">
            <a:tbl>
              <a:tblPr firstRow="1" firstCol="1" bandRow="1"/>
              <a:tblGrid>
                <a:gridCol w="2047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5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543">
                <a:tc>
                  <a:txBody>
                    <a:bodyPr/>
                    <a:lstStyle/>
                    <a:p>
                      <a:pPr marL="914400" indent="-9144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/>
                        </a:rPr>
                        <a:t>Type of need</a:t>
                      </a:r>
                      <a:endParaRPr lang="en-GB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0" indent="-9144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/>
                        </a:rPr>
                        <a:t>Examples</a:t>
                      </a:r>
                      <a:endParaRPr lang="en-GB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8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</a:rPr>
                        <a:t>1 Physiological needs</a:t>
                      </a:r>
                      <a:endParaRPr lang="en-GB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</a:rPr>
                        <a:t>Develop self-satisfaction of hunger, food, shelter and sex </a:t>
                      </a:r>
                      <a:endParaRPr lang="en-GB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8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</a:rPr>
                        <a:t>2 Safety and protection</a:t>
                      </a:r>
                      <a:endParaRPr lang="en-GB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</a:rPr>
                        <a:t>Look for security and stability, feel secure and safe for the future</a:t>
                      </a:r>
                      <a:endParaRPr lang="en-GB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8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3 Social (support)</a:t>
                      </a:r>
                      <a:endParaRPr lang="en-GB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</a:rPr>
                        <a:t>To care for others, love and be loved by others, developing social activities and friendship</a:t>
                      </a:r>
                      <a:endParaRPr lang="en-GB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8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4 Self-esteem (respect)</a:t>
                      </a:r>
                      <a:endParaRPr lang="en-GB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</a:rPr>
                        <a:t>Admiration, self-respect, good opinion</a:t>
                      </a:r>
                      <a:endParaRPr lang="en-GB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18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5 Self-actualisation</a:t>
                      </a:r>
                      <a:endParaRPr lang="en-GB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</a:rPr>
                        <a:t>Developing self-confidence and fulfilling individual potential capabilities</a:t>
                      </a:r>
                      <a:endParaRPr lang="en-GB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681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The Expectancy Theory of Motivation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87879D8-29C1-4C00-BC70-EB2171510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69" y="1481138"/>
            <a:ext cx="4970462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994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/>
          <a:lstStyle/>
          <a:p>
            <a:r>
              <a:rPr lang="en-GB" dirty="0"/>
              <a:t>HRM is a process of staffing and organising the most effective personnel that will benefit the organisation and the event</a:t>
            </a:r>
          </a:p>
          <a:p>
            <a:r>
              <a:rPr lang="en-GB" dirty="0"/>
              <a:t>A process of integrated activities</a:t>
            </a:r>
          </a:p>
          <a:p>
            <a:r>
              <a:rPr lang="en-GB" dirty="0"/>
              <a:t>Empowerment, commitment, diversity and motivation.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5072098"/>
          </a:xfrm>
        </p:spPr>
        <p:txBody>
          <a:bodyPr/>
          <a:lstStyle/>
          <a:p>
            <a:r>
              <a:rPr lang="en-GB" dirty="0"/>
              <a:t>Armstrong, M. Taylor, S. (2020) </a:t>
            </a:r>
            <a:r>
              <a:rPr lang="en-GB" i="1" dirty="0" err="1"/>
              <a:t>Armstron’s</a:t>
            </a:r>
            <a:r>
              <a:rPr lang="en-GB" i="1" dirty="0"/>
              <a:t> Handbook of Human Resource Management Practice</a:t>
            </a:r>
            <a:r>
              <a:rPr lang="en-GB" dirty="0"/>
              <a:t>, 15</a:t>
            </a:r>
            <a:r>
              <a:rPr lang="en-GB" baseline="30000" dirty="0"/>
              <a:t>th</a:t>
            </a:r>
            <a:r>
              <a:rPr lang="en-GB" dirty="0"/>
              <a:t> ed, London: Kogan Page </a:t>
            </a:r>
          </a:p>
          <a:p>
            <a:r>
              <a:rPr lang="en-GB" dirty="0" err="1"/>
              <a:t>Fillimonau</a:t>
            </a:r>
            <a:r>
              <a:rPr lang="en-GB" dirty="0"/>
              <a:t>, V. and Sara </a:t>
            </a:r>
            <a:r>
              <a:rPr lang="en-GB" dirty="0" err="1"/>
              <a:t>Corradini</a:t>
            </a:r>
            <a:r>
              <a:rPr lang="en-GB" dirty="0"/>
              <a:t> (2019) “Zero-hours contracts and their perceived impact on job motivation of event catering staff”,</a:t>
            </a:r>
            <a:r>
              <a:rPr lang="en-GB" i="1" dirty="0"/>
              <a:t> Event Management</a:t>
            </a:r>
            <a:r>
              <a:rPr lang="en-GB" dirty="0"/>
              <a:t>, DOI:  </a:t>
            </a:r>
            <a:r>
              <a:rPr lang="en-GB" u="sng" dirty="0">
                <a:hlinkClick r:id="rId2"/>
              </a:rPr>
              <a:t>https://doi.org/10.3727/152599519X15506259855869</a:t>
            </a:r>
            <a:endParaRPr lang="en-US" dirty="0"/>
          </a:p>
          <a:p>
            <a:r>
              <a:rPr lang="en-US" dirty="0"/>
              <a:t>Mullins, L.J. (2013) Management and </a:t>
            </a:r>
            <a:r>
              <a:rPr lang="en-US" dirty="0" err="1"/>
              <a:t>Organisational</a:t>
            </a:r>
            <a:r>
              <a:rPr lang="en-US" dirty="0"/>
              <a:t> Behaviour, 10th </a:t>
            </a:r>
            <a:r>
              <a:rPr lang="en-US" dirty="0" err="1"/>
              <a:t>edn</a:t>
            </a:r>
            <a:r>
              <a:rPr lang="en-US" dirty="0"/>
              <a:t>. London: Pearson</a:t>
            </a:r>
            <a:endParaRPr lang="en-GB" dirty="0"/>
          </a:p>
          <a:p>
            <a:r>
              <a:rPr lang="en-US" dirty="0"/>
              <a:t>Xia, Z. (2017) Human Resource Issues Analysis in Mega Events Industry. European Journal of Research and Reflection in Management Sciences Vol. 5 No. 3, 2017, ISSN 2056-5992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740BE-841B-40C7-94AE-80D14A4A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/>
              <a:t>Chapter 4</a:t>
            </a:r>
            <a:br>
              <a:rPr lang="en-GB" sz="3200" b="1" dirty="0"/>
            </a:br>
            <a:r>
              <a:rPr lang="en-GB" sz="3200" b="1" dirty="0"/>
              <a:t>Human Resource Management</a:t>
            </a:r>
            <a:b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AD9F7-BDBA-4C2E-BD87-3CE77C3BB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provide an overview of human resource management (HRM) for festivals and events.</a:t>
            </a:r>
          </a:p>
          <a:p>
            <a:r>
              <a:rPr lang="en-US" dirty="0"/>
              <a:t>Theories of HRM will be discussed</a:t>
            </a:r>
          </a:p>
          <a:p>
            <a:r>
              <a:rPr lang="en-US" dirty="0"/>
              <a:t>People are a key asset of any </a:t>
            </a:r>
            <a:r>
              <a:rPr lang="en-US" dirty="0" err="1"/>
              <a:t>organisation</a:t>
            </a:r>
            <a:endParaRPr lang="en-US" dirty="0"/>
          </a:p>
          <a:p>
            <a:r>
              <a:rPr lang="en-US" dirty="0"/>
              <a:t>Management of people has to be at the heart of any strategic issue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22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Human Resource Management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HRM is about how people are employed, managed and developed in organsiations (Armstrong &amp; Taylor 2020:3). </a:t>
            </a:r>
          </a:p>
          <a:p>
            <a:r>
              <a:rPr lang="en-GB" dirty="0"/>
              <a:t>The planning process for HR needs to be carried out carefully in order to fulfil the needs of the different types of events</a:t>
            </a:r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Types of Organisations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Flexible Organisations</a:t>
            </a:r>
          </a:p>
          <a:p>
            <a:pPr lvl="1"/>
            <a:r>
              <a:rPr lang="en-GB" dirty="0"/>
              <a:t>Functional Flexibility</a:t>
            </a:r>
          </a:p>
          <a:p>
            <a:pPr lvl="1"/>
            <a:r>
              <a:rPr lang="en-GB" dirty="0"/>
              <a:t>Numerical Flexibility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BA921-D9CB-4A16-A4C7-0BF6C305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goals of HRM are to: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E9D01-186F-4D0A-BB77-A2AC139B3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8793"/>
            <a:ext cx="8229600" cy="4601532"/>
          </a:xfrm>
        </p:spPr>
        <p:txBody>
          <a:bodyPr/>
          <a:lstStyle/>
          <a:p>
            <a:r>
              <a:rPr lang="en-GB" dirty="0"/>
              <a:t>Support the organisation in achieving its objectives by developing and implementing HR strategies which are integrated with the Event strategy</a:t>
            </a:r>
          </a:p>
          <a:p>
            <a:r>
              <a:rPr lang="en-GB" dirty="0"/>
              <a:t>Contribute to the development of a high-performance culture;</a:t>
            </a:r>
          </a:p>
          <a:p>
            <a:pPr lvl="0"/>
            <a:r>
              <a:rPr lang="en-GB" dirty="0"/>
              <a:t>Ensure that the organsiation has a talented, skilled and engaged people it needs;</a:t>
            </a:r>
          </a:p>
          <a:p>
            <a:pPr lvl="0"/>
            <a:r>
              <a:rPr lang="en-GB" dirty="0"/>
              <a:t>Maintain a positive employment relationship between management and employees;</a:t>
            </a:r>
          </a:p>
          <a:p>
            <a:pPr lvl="0"/>
            <a:r>
              <a:rPr lang="en-GB" dirty="0"/>
              <a:t>Provide for a satisfactory employee experience;</a:t>
            </a:r>
          </a:p>
          <a:p>
            <a:pPr lvl="0"/>
            <a:r>
              <a:rPr lang="en-GB" dirty="0"/>
              <a:t>Further the well being of employees as major stakeholders</a:t>
            </a:r>
          </a:p>
          <a:p>
            <a:pPr marL="0" indent="0">
              <a:buNone/>
            </a:pPr>
            <a:r>
              <a:rPr lang="en-GB" dirty="0"/>
              <a:t>Armstrong and Taylor (2020)</a:t>
            </a:r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2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HR </a:t>
            </a:r>
            <a:r>
              <a:rPr lang="en-GB" sz="4000" b="1" dirty="0"/>
              <a:t>Planning Process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Human Resource Strategy</a:t>
            </a:r>
          </a:p>
          <a:p>
            <a:r>
              <a:rPr lang="en-GB" dirty="0"/>
              <a:t>Policies and procedures</a:t>
            </a:r>
          </a:p>
          <a:p>
            <a:r>
              <a:rPr lang="en-GB" dirty="0"/>
              <a:t>Recruitment</a:t>
            </a:r>
          </a:p>
          <a:p>
            <a:r>
              <a:rPr lang="en-GB" dirty="0"/>
              <a:t>Legal Rights of employees</a:t>
            </a:r>
          </a:p>
          <a:p>
            <a:r>
              <a:rPr lang="en-GB" dirty="0"/>
              <a:t>Training and Professional Development</a:t>
            </a:r>
          </a:p>
          <a:p>
            <a:r>
              <a:rPr lang="en-GB" dirty="0"/>
              <a:t>Supervision and appraisals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2253" y="379413"/>
            <a:ext cx="8229600" cy="96361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4000" b="1" dirty="0">
                <a:solidFill>
                  <a:schemeClr val="tx1"/>
                </a:solidFill>
              </a:rPr>
              <a:t>Training programme for Event Managers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E0EAFF-288E-4114-A932-350551990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47" y="2504281"/>
            <a:ext cx="7759706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5E0BCD3D-7828-47F0-B51C-624429E1C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65768"/>
            <a:ext cx="8229600" cy="962977"/>
          </a:xfrm>
        </p:spPr>
        <p:txBody>
          <a:bodyPr/>
          <a:lstStyle/>
          <a:p>
            <a:r>
              <a:rPr lang="en-US" b="1" dirty="0"/>
              <a:t>Rewarding volunteers for their efforts </a:t>
            </a:r>
          </a:p>
        </p:txBody>
      </p:sp>
      <p:pic>
        <p:nvPicPr>
          <p:cNvPr id="2050" name="Diagram 1">
            <a:extLst>
              <a:ext uri="{FF2B5EF4-FFF2-40B4-BE49-F238E27FC236}">
                <a16:creationId xmlns:a16="http://schemas.microsoft.com/office/drawing/2014/main" id="{E3EE9F69-DE51-4C80-B719-B6BB795B5CD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8"/>
          <a:stretch>
            <a:fillRect/>
          </a:stretch>
        </p:blipFill>
        <p:spPr bwMode="auto">
          <a:xfrm>
            <a:off x="1714432" y="1808793"/>
            <a:ext cx="5715135" cy="3816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466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243"/>
            <a:ext cx="8229600" cy="962977"/>
          </a:xfrm>
        </p:spPr>
        <p:txBody>
          <a:bodyPr/>
          <a:lstStyle/>
          <a:p>
            <a:r>
              <a:rPr lang="en-GB" sz="4000" b="1" dirty="0"/>
              <a:t>Retaining Personnel in Event Organisations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Retention of staff is a fundamental issue</a:t>
            </a:r>
          </a:p>
          <a:p>
            <a:r>
              <a:rPr lang="en-GB" dirty="0"/>
              <a:t>High turnover of staff places specific demands on event managers </a:t>
            </a:r>
          </a:p>
          <a:p>
            <a:r>
              <a:rPr lang="en-GB" dirty="0"/>
              <a:t>Termination, outplacement and re-enlistment</a:t>
            </a:r>
          </a:p>
          <a:p>
            <a:r>
              <a:rPr lang="en-GB" dirty="0"/>
              <a:t>Evaluation of Process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GE Theme">
  <a:themeElements>
    <a:clrScheme name="Custom 1">
      <a:dk1>
        <a:srgbClr val="FFFFFF"/>
      </a:dk1>
      <a:lt1>
        <a:srgbClr val="000000"/>
      </a:lt1>
      <a:dk2>
        <a:srgbClr val="002395"/>
      </a:dk2>
      <a:lt2>
        <a:srgbClr val="D5DFFF"/>
      </a:lt2>
      <a:accent1>
        <a:srgbClr val="345FB7"/>
      </a:accent1>
      <a:accent2>
        <a:srgbClr val="5DB2E4"/>
      </a:accent2>
      <a:accent3>
        <a:srgbClr val="6BC1B6"/>
      </a:accent3>
      <a:accent4>
        <a:srgbClr val="9074AD"/>
      </a:accent4>
      <a:accent5>
        <a:srgbClr val="DA4B5F"/>
      </a:accent5>
      <a:accent6>
        <a:srgbClr val="EC6608"/>
      </a:accent6>
      <a:hlink>
        <a:srgbClr val="002395"/>
      </a:hlink>
      <a:folHlink>
        <a:srgbClr val="00239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Category xmlns="e8456609-68d9-4e18-a1e6-1e8f825c787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DB85864353604AA5B4C13390DAA827" ma:contentTypeVersion="2" ma:contentTypeDescription="Create a new document." ma:contentTypeScope="" ma:versionID="fba6b02d11eb2b9b9db944c56eae0536">
  <xsd:schema xmlns:xsd="http://www.w3.org/2001/XMLSchema" xmlns:xs="http://www.w3.org/2001/XMLSchema" xmlns:p="http://schemas.microsoft.com/office/2006/metadata/properties" xmlns:ns2="http://schemas.microsoft.com/sharepoint/v4" xmlns:ns3="e8456609-68d9-4e18-a1e6-1e8f825c7873" targetNamespace="http://schemas.microsoft.com/office/2006/metadata/properties" ma:root="true" ma:fieldsID="9d4a3a914939ca6a8e9f4053cbfbbb0d" ns2:_="" ns3:_="">
    <xsd:import namespace="http://schemas.microsoft.com/sharepoint/v4"/>
    <xsd:import namespace="e8456609-68d9-4e18-a1e6-1e8f825c7873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56609-68d9-4e18-a1e6-1e8f825c7873" elementFormDefault="qualified">
    <xsd:import namespace="http://schemas.microsoft.com/office/2006/documentManagement/types"/>
    <xsd:import namespace="http://schemas.microsoft.com/office/infopath/2007/PartnerControls"/>
    <xsd:element name="Category" ma:index="9" nillable="true" ma:displayName="Category" ma:format="Dropdown" ma:internalName="Category">
      <xsd:simpleType>
        <xsd:union memberTypes="dms:Text">
          <xsd:simpleType>
            <xsd:restriction base="dms:Choice">
              <xsd:enumeration value="Author Templates"/>
              <xsd:enumeration value="Guides"/>
              <xsd:enumeration value="Resources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42D37A-16B6-4393-88ED-0166824FD7B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e8456609-68d9-4e18-a1e6-1e8f825c7873"/>
  </ds:schemaRefs>
</ds:datastoreItem>
</file>

<file path=customXml/itemProps2.xml><?xml version="1.0" encoding="utf-8"?>
<ds:datastoreItem xmlns:ds="http://schemas.openxmlformats.org/officeDocument/2006/customXml" ds:itemID="{898E520E-D0B9-4361-A843-6B2F624CD0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e8456609-68d9-4e18-a1e6-1e8f825c78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21D17B-8FBD-461E-9F3D-5A875022D5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SAGE Theme</Template>
  <TotalTime>190</TotalTime>
  <Words>542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Tahoma</vt:lpstr>
      <vt:lpstr>SAGE Theme</vt:lpstr>
      <vt:lpstr>PowerPoint Presentation</vt:lpstr>
      <vt:lpstr>Chapter 4 Human Resource Management  </vt:lpstr>
      <vt:lpstr>Human Resource Management </vt:lpstr>
      <vt:lpstr>Types of Organisations </vt:lpstr>
      <vt:lpstr>The goals of HRM are to: </vt:lpstr>
      <vt:lpstr>HR Planning Process  </vt:lpstr>
      <vt:lpstr>Training programme for Event Managers </vt:lpstr>
      <vt:lpstr>Rewarding volunteers for their efforts </vt:lpstr>
      <vt:lpstr>Retaining Personnel in Event Organisations</vt:lpstr>
      <vt:lpstr>HRM Theories  </vt:lpstr>
      <vt:lpstr>          Three diversity types </vt:lpstr>
      <vt:lpstr>          Maslow’s Hierarchy of Needs</vt:lpstr>
      <vt:lpstr> The Expectancy Theory of Motivation</vt:lpstr>
      <vt:lpstr>Summary</vt:lpstr>
      <vt:lpstr>Further Reading</vt:lpstr>
    </vt:vector>
  </TitlesOfParts>
  <Company>SAGE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Author Templates: PowerPoint Slides</dc:title>
  <dc:creator>Guyaz, Stephanie</dc:creator>
  <cp:lastModifiedBy>Sally North</cp:lastModifiedBy>
  <cp:revision>22</cp:revision>
  <dcterms:created xsi:type="dcterms:W3CDTF">2016-10-10T13:09:11Z</dcterms:created>
  <dcterms:modified xsi:type="dcterms:W3CDTF">2022-03-16T14:15:21Z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0x0101007EDB85864353604AA5B4C13390DAA827</vt:lpwstr>
  </property>
</Properties>
</file>